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8" r:id="rId3"/>
    <p:sldId id="257" r:id="rId4"/>
    <p:sldId id="259" r:id="rId5"/>
    <p:sldId id="261" r:id="rId6"/>
    <p:sldId id="262" r:id="rId7"/>
    <p:sldId id="263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768"/>
    <p:restoredTop sz="94651"/>
  </p:normalViewPr>
  <p:slideViewPr>
    <p:cSldViewPr snapToGrid="0" snapToObjects="1">
      <p:cViewPr varScale="1">
        <p:scale>
          <a:sx n="65" d="100"/>
          <a:sy n="65" d="100"/>
        </p:scale>
        <p:origin x="208" y="1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media/image2.gi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D8A0A-B658-C544-903E-709A11757431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4F13A-27C6-AA48-8A14-616C4418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473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D8A0A-B658-C544-903E-709A11757431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4F13A-27C6-AA48-8A14-616C4418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588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D8A0A-B658-C544-903E-709A11757431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4F13A-27C6-AA48-8A14-616C4418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604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D8A0A-B658-C544-903E-709A11757431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4F13A-27C6-AA48-8A14-616C4418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21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D8A0A-B658-C544-903E-709A11757431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4F13A-27C6-AA48-8A14-616C4418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546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D8A0A-B658-C544-903E-709A11757431}" type="datetimeFigureOut">
              <a:rPr lang="en-US" smtClean="0"/>
              <a:t>4/17/19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4F13A-27C6-AA48-8A14-616C4418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738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D8A0A-B658-C544-903E-709A11757431}" type="datetimeFigureOut">
              <a:rPr lang="en-US" smtClean="0"/>
              <a:t>4/17/19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4F13A-27C6-AA48-8A14-616C4418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086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D8A0A-B658-C544-903E-709A11757431}" type="datetimeFigureOut">
              <a:rPr lang="en-US" smtClean="0"/>
              <a:t>4/17/19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4F13A-27C6-AA48-8A14-616C4418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391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D8A0A-B658-C544-903E-709A11757431}" type="datetimeFigureOut">
              <a:rPr lang="en-US" smtClean="0"/>
              <a:t>4/17/19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4F13A-27C6-AA48-8A14-616C4418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65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D8A0A-B658-C544-903E-709A11757431}" type="datetimeFigureOut">
              <a:rPr lang="en-US" smtClean="0"/>
              <a:t>4/17/19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4F13A-27C6-AA48-8A14-616C4418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993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D8A0A-B658-C544-903E-709A11757431}" type="datetimeFigureOut">
              <a:rPr lang="en-US" smtClean="0"/>
              <a:t>4/17/19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4F13A-27C6-AA48-8A14-616C4418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563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4D8A0A-B658-C544-903E-709A11757431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4F13A-27C6-AA48-8A14-616C4418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5496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3207CC6-EAA1-4BFF-A48A-DECAD8972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20E6058-87ED-8745-BC2D-3E48F77D42FA}"/>
              </a:ext>
            </a:extLst>
          </p:cNvPr>
          <p:cNvSpPr txBox="1">
            <a:spLocks/>
          </p:cNvSpPr>
          <p:nvPr/>
        </p:nvSpPr>
        <p:spPr>
          <a:xfrm>
            <a:off x="709179" y="6292493"/>
            <a:ext cx="13673329" cy="32779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ct val="0"/>
              </a:spcBef>
              <a:spcAft>
                <a:spcPts val="600"/>
              </a:spcAft>
            </a:pPr>
            <a: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Kevin Garcia  |  Kierstin Matsuda  |  Eric Cao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28115A-0FD3-4F45-9926-CCD68E1079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4" y="1278485"/>
            <a:ext cx="9324977" cy="2837597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en-US" sz="4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Java Implementation </a:t>
            </a:r>
          </a:p>
          <a:p>
            <a:pPr algn="l"/>
            <a:r>
              <a:rPr lang="en-US" sz="4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of a Smart Home </a:t>
            </a:r>
          </a:p>
          <a:p>
            <a:pPr algn="l"/>
            <a:r>
              <a:rPr lang="en-US" sz="4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Management System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20729D-C0EA-A54A-B3C5-4C96AF1A9A16}"/>
              </a:ext>
            </a:extLst>
          </p:cNvPr>
          <p:cNvSpPr txBox="1"/>
          <p:nvPr/>
        </p:nvSpPr>
        <p:spPr>
          <a:xfrm rot="21361386">
            <a:off x="636266" y="1161241"/>
            <a:ext cx="2231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Impact" panose="020B0806030902050204" pitchFamily="34" charset="0"/>
              </a:rPr>
              <a:t>prototype</a:t>
            </a:r>
          </a:p>
        </p:txBody>
      </p:sp>
    </p:spTree>
    <p:extLst>
      <p:ext uri="{BB962C8B-B14F-4D97-AF65-F5344CB8AC3E}">
        <p14:creationId xmlns:p14="http://schemas.microsoft.com/office/powerpoint/2010/main" val="10553912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B28115A-0FD3-4F45-9926-CCD68E1079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9208" y="1031129"/>
            <a:ext cx="10313581" cy="1084572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Background &amp; Motivation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20E6058-87ED-8745-BC2D-3E48F77D42FA}"/>
              </a:ext>
            </a:extLst>
          </p:cNvPr>
          <p:cNvSpPr txBox="1">
            <a:spLocks/>
          </p:cNvSpPr>
          <p:nvPr/>
        </p:nvSpPr>
        <p:spPr>
          <a:xfrm>
            <a:off x="939209" y="2417489"/>
            <a:ext cx="10313581" cy="1472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This project builds on the code from projects 1 and 2 from this class. The motivation was to make the project a prototype for a complete smart home management system. We want a real person to be able to have this as their smart home.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56CF42D2-42EE-1049-82E5-F8A9F2E7C31F}"/>
              </a:ext>
            </a:extLst>
          </p:cNvPr>
          <p:cNvSpPr txBox="1">
            <a:spLocks/>
          </p:cNvSpPr>
          <p:nvPr/>
        </p:nvSpPr>
        <p:spPr>
          <a:xfrm>
            <a:off x="1112874" y="4200013"/>
            <a:ext cx="10313581" cy="10845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b="1" dirty="0">
                <a:solidFill>
                  <a:schemeClr val="bg1"/>
                </a:solidFill>
              </a:rPr>
              <a:t>Problem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EDD086A0-7736-A341-A01B-197273C3AC3D}"/>
              </a:ext>
            </a:extLst>
          </p:cNvPr>
          <p:cNvSpPr txBox="1">
            <a:spLocks/>
          </p:cNvSpPr>
          <p:nvPr/>
        </p:nvSpPr>
        <p:spPr>
          <a:xfrm>
            <a:off x="939209" y="5284585"/>
            <a:ext cx="10313581" cy="70964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The previous smart home design is very hard-coded. How can we give the user control of their house and let it grow with them.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9343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B28115A-0FD3-4F45-9926-CCD68E1079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80211"/>
            <a:ext cx="9144000" cy="1655762"/>
          </a:xfrm>
        </p:spPr>
        <p:txBody>
          <a:bodyPr/>
          <a:lstStyle/>
          <a:p>
            <a:r>
              <a:rPr lang="en-US" dirty="0"/>
              <a:t>Prototype User Interface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3C15D3-E38F-6F46-940F-3F8181953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597630"/>
            <a:ext cx="9143999" cy="601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963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B28115A-0FD3-4F45-9926-CCD68E1079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80211"/>
            <a:ext cx="9144000" cy="1655762"/>
          </a:xfrm>
        </p:spPr>
        <p:txBody>
          <a:bodyPr/>
          <a:lstStyle/>
          <a:p>
            <a:r>
              <a:rPr lang="en-US" dirty="0"/>
              <a:t>Add and Remove and Query Devices and Sensors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53BB9E-EA4A-2240-9EE8-6D7E17E62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542787"/>
            <a:ext cx="9287233" cy="6105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706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00CE610-4B91-AD42-A1C3-155790FB8A31}"/>
              </a:ext>
            </a:extLst>
          </p:cNvPr>
          <p:cNvSpPr/>
          <p:nvPr/>
        </p:nvSpPr>
        <p:spPr>
          <a:xfrm>
            <a:off x="6096001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28115A-0FD3-4F45-9926-CCD68E1079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8072" y="733264"/>
            <a:ext cx="4504662" cy="1084572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System Challenges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EDD086A0-7736-A341-A01B-197273C3AC3D}"/>
              </a:ext>
            </a:extLst>
          </p:cNvPr>
          <p:cNvSpPr txBox="1">
            <a:spLocks/>
          </p:cNvSpPr>
          <p:nvPr/>
        </p:nvSpPr>
        <p:spPr>
          <a:xfrm>
            <a:off x="646818" y="2041552"/>
            <a:ext cx="4967173" cy="17436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Wingdings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Moving from a command-line interface to a GUI, user interaction with the system needed to be completely rethought and rebuilt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0AE0D08-972F-BA45-9B81-A5DB878BA4F6}"/>
              </a:ext>
            </a:extLst>
          </p:cNvPr>
          <p:cNvSpPr/>
          <p:nvPr/>
        </p:nvSpPr>
        <p:spPr>
          <a:xfrm>
            <a:off x="6528391" y="2041553"/>
            <a:ext cx="529147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Wingdings" pitchFamily="2" charset="2"/>
              <a:buChar char="ü"/>
            </a:pPr>
            <a:r>
              <a:rPr lang="en-US" sz="2400" dirty="0"/>
              <a:t>A command-line user can still be connected to the smart home and can control it at the same time as the user using the GUI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2838B014-691D-8F4D-A3A6-1B3A0EB8A143}"/>
              </a:ext>
            </a:extLst>
          </p:cNvPr>
          <p:cNvSpPr txBox="1">
            <a:spLocks/>
          </p:cNvSpPr>
          <p:nvPr/>
        </p:nvSpPr>
        <p:spPr>
          <a:xfrm>
            <a:off x="7079510" y="733264"/>
            <a:ext cx="4504662" cy="10845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b="1" dirty="0"/>
              <a:t>Current System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C16E85F-898D-0343-93BC-0A69CA551B03}"/>
              </a:ext>
            </a:extLst>
          </p:cNvPr>
          <p:cNvSpPr/>
          <p:nvPr/>
        </p:nvSpPr>
        <p:spPr>
          <a:xfrm>
            <a:off x="6498265" y="4167506"/>
            <a:ext cx="529147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Wingdings" pitchFamily="2" charset="2"/>
              <a:buChar char="ü"/>
            </a:pPr>
            <a:r>
              <a:rPr lang="en-US" sz="2400" dirty="0"/>
              <a:t>New database system is more user friendly as it is excel-based</a:t>
            </a:r>
          </a:p>
          <a:p>
            <a:pPr marL="914400" lvl="1" indent="-457200">
              <a:buFont typeface="Wingdings" pitchFamily="2" charset="2"/>
              <a:buChar char="ü"/>
            </a:pPr>
            <a:endParaRPr lang="en-US" sz="2400" dirty="0"/>
          </a:p>
          <a:p>
            <a:pPr marL="914400" lvl="1" indent="-457200">
              <a:buFont typeface="Wingdings" pitchFamily="2" charset="2"/>
              <a:buChar char="ü"/>
            </a:pPr>
            <a:r>
              <a:rPr lang="en-US" sz="2400" dirty="0"/>
              <a:t>Users can add and remove new sensors and devices from their smart home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A73C1F4B-4722-FA49-869B-8EE6909D5577}"/>
              </a:ext>
            </a:extLst>
          </p:cNvPr>
          <p:cNvSpPr txBox="1">
            <a:spLocks/>
          </p:cNvSpPr>
          <p:nvPr/>
        </p:nvSpPr>
        <p:spPr>
          <a:xfrm>
            <a:off x="646818" y="4167506"/>
            <a:ext cx="4967173" cy="2041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Wingdings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Reading and writing to excel files, creating new spreadsheets </a:t>
            </a:r>
          </a:p>
          <a:p>
            <a:pPr marL="342900" indent="-342900" algn="l">
              <a:buFont typeface="Wingdings" pitchFamily="2" charset="2"/>
              <a:buChar char="q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buFont typeface="Wingdings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Dynamically make new sensors and devices</a:t>
            </a:r>
          </a:p>
        </p:txBody>
      </p:sp>
    </p:spTree>
    <p:extLst>
      <p:ext uri="{BB962C8B-B14F-4D97-AF65-F5344CB8AC3E}">
        <p14:creationId xmlns:p14="http://schemas.microsoft.com/office/powerpoint/2010/main" val="971513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B28115A-0FD3-4F45-9926-CCD68E1079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878412" y="413909"/>
            <a:ext cx="10313581" cy="1084572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System Design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A8D6D6-88C5-4D43-837B-A959287B7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920" y="1081460"/>
            <a:ext cx="10132159" cy="5362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604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B28115A-0FD3-4F45-9926-CCD68E1079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9208" y="1031129"/>
            <a:ext cx="10313581" cy="1084572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Evaluation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9256F807-979A-304F-A578-484CB085824F}"/>
              </a:ext>
            </a:extLst>
          </p:cNvPr>
          <p:cNvSpPr txBox="1">
            <a:spLocks/>
          </p:cNvSpPr>
          <p:nvPr/>
        </p:nvSpPr>
        <p:spPr>
          <a:xfrm>
            <a:off x="1658679" y="2435059"/>
            <a:ext cx="9594110" cy="3391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</a:rPr>
              <a:t>A. Passed 54 Test Cases</a:t>
            </a:r>
          </a:p>
          <a:p>
            <a:pPr algn="l"/>
            <a:endParaRPr lang="en-US" dirty="0">
              <a:solidFill>
                <a:schemeClr val="bg1"/>
              </a:solidFill>
            </a:endParaRPr>
          </a:p>
          <a:p>
            <a:pPr algn="l"/>
            <a:r>
              <a:rPr lang="en-US" dirty="0">
                <a:solidFill>
                  <a:schemeClr val="bg1"/>
                </a:solidFill>
              </a:rPr>
              <a:t>B. Tested User Interface on 18 people – all found it intuitive to use and 						could add, remove, and query devices.</a:t>
            </a:r>
          </a:p>
          <a:p>
            <a:pPr algn="l"/>
            <a:endParaRPr lang="en-US" dirty="0">
              <a:solidFill>
                <a:schemeClr val="bg1"/>
              </a:solidFill>
            </a:endParaRPr>
          </a:p>
          <a:p>
            <a:pPr algn="l"/>
            <a:r>
              <a:rPr lang="en-US" dirty="0">
                <a:solidFill>
                  <a:schemeClr val="bg1"/>
                </a:solidFill>
              </a:rPr>
              <a:t>C. New database design is queried the same way as the previous database design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7922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B28115A-0FD3-4F45-9926-CCD68E1079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9209" y="1403447"/>
            <a:ext cx="10313581" cy="1084572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Future Work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20E6058-87ED-8745-BC2D-3E48F77D42FA}"/>
              </a:ext>
            </a:extLst>
          </p:cNvPr>
          <p:cNvSpPr txBox="1">
            <a:spLocks/>
          </p:cNvSpPr>
          <p:nvPr/>
        </p:nvSpPr>
        <p:spPr>
          <a:xfrm>
            <a:off x="939209" y="2948004"/>
            <a:ext cx="10313581" cy="1961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Improve User Interface</a:t>
            </a:r>
          </a:p>
          <a:p>
            <a:r>
              <a:rPr lang="en-US" dirty="0">
                <a:solidFill>
                  <a:schemeClr val="bg1"/>
                </a:solidFill>
              </a:rPr>
              <a:t>Prototype with Hardware</a:t>
            </a:r>
          </a:p>
          <a:p>
            <a:r>
              <a:rPr lang="en-US" dirty="0">
                <a:solidFill>
                  <a:schemeClr val="bg1"/>
                </a:solidFill>
              </a:rPr>
              <a:t>Detailed Database Query</a:t>
            </a:r>
          </a:p>
          <a:p>
            <a:r>
              <a:rPr lang="en-US" dirty="0">
                <a:solidFill>
                  <a:schemeClr val="bg1"/>
                </a:solidFill>
              </a:rPr>
              <a:t>Customize devices beyond a Boolean state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29889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238</Words>
  <Application>Microsoft Macintosh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Impact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Kierstin Bast</dc:creator>
  <cp:lastModifiedBy>Kierstin Bast</cp:lastModifiedBy>
  <cp:revision>3</cp:revision>
  <dcterms:created xsi:type="dcterms:W3CDTF">2019-04-18T02:18:04Z</dcterms:created>
  <dcterms:modified xsi:type="dcterms:W3CDTF">2019-04-18T03:08:22Z</dcterms:modified>
</cp:coreProperties>
</file>